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Conjuguer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E73E9EC-AC66-16FE-5D28-FF781201E9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 au passé composé : 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 (</a:t>
            </a:r>
            <a:r>
              <a:rPr lang="fr-FR" sz="4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plier</a:t>
            </a:r>
            <a:r>
              <a:rPr lang="fr-FR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tes genoux.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D79395B-98DB-0393-B660-5B94EF5FC3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393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>
                <a:solidFill>
                  <a:srgbClr val="F4944A"/>
                </a:solidFill>
              </a:rPr>
              <a:t>CE1 : au passé composé : </a:t>
            </a:r>
          </a:p>
          <a:p>
            <a:endParaRPr lang="fr-FR" sz="24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plié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 genoux.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69365E2-53F2-6E14-9665-2F8E97FE7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423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 au passé composé : 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Elle (</a:t>
            </a:r>
            <a:r>
              <a:rPr lang="fr-FR" sz="4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loucher</a:t>
            </a:r>
            <a:r>
              <a:rPr lang="fr-FR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avec ses deux yeux.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80DF65D-E718-0F37-7408-832AF83E1E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22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>
                <a:solidFill>
                  <a:srgbClr val="F4944A"/>
                </a:solidFill>
              </a:rPr>
              <a:t>CE1 : au passé composé : </a:t>
            </a:r>
          </a:p>
          <a:p>
            <a:endParaRPr lang="fr-FR" sz="24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Elle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louché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avec ses deux yeux.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9E9073F-F2DF-A5A5-E7C5-4E78358F07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844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 au passé composé : 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dentiste (</a:t>
            </a:r>
            <a:r>
              <a:rPr lang="fr-FR" sz="4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arracher</a:t>
            </a:r>
            <a:r>
              <a:rPr lang="fr-FR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une dent.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8FAAF6A-8151-7D22-FC4D-64E0819B90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465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>
                <a:solidFill>
                  <a:srgbClr val="F4944A"/>
                </a:solidFill>
              </a:rPr>
              <a:t>CE1 : au passé composé : </a:t>
            </a:r>
          </a:p>
          <a:p>
            <a:endParaRPr lang="fr-FR" sz="24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dentiste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arraché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 dent.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FF23AD5-7000-0DA8-5BF9-FDEA999CC3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911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 au passé composé : 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Mes cheveux (</a:t>
            </a:r>
            <a:r>
              <a:rPr lang="fr-FR" sz="4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pousser</a:t>
            </a:r>
            <a:r>
              <a:rPr lang="fr-FR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depuis un mois.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6BE8D96-4EF9-E401-7249-636D954F7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341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>
                <a:solidFill>
                  <a:srgbClr val="F4944A"/>
                </a:solidFill>
              </a:rPr>
              <a:t>CE1 : au passé composé : </a:t>
            </a:r>
          </a:p>
          <a:p>
            <a:endParaRPr lang="fr-FR" sz="24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Mes cheveux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ont poussé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depuis un mois.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E7CA2E0-9CAA-D712-851E-8C67D9E244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549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 au passé composé : 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(</a:t>
            </a:r>
            <a:r>
              <a:rPr lang="fr-FR" sz="4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percer</a:t>
            </a:r>
            <a:r>
              <a:rPr lang="fr-FR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mes oreilles la semaine dernière.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236E862-53FC-6F82-D1B8-E39309A3E9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8815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>
                <a:solidFill>
                  <a:srgbClr val="F4944A"/>
                </a:solidFill>
              </a:rPr>
              <a:t>CE1 : au passé composé : </a:t>
            </a:r>
          </a:p>
          <a:p>
            <a:endParaRPr lang="fr-FR" sz="24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percé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mes oreilles la semaine dernière.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DE750D2-3158-2237-F9D3-2288E834BD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0658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182</Words>
  <Application>Microsoft Office PowerPoint</Application>
  <PresentationFormat>Grand écran</PresentationFormat>
  <Paragraphs>73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4</vt:lpstr>
      <vt:lpstr>Conjugue : </vt:lpstr>
      <vt:lpstr>Correction</vt:lpstr>
      <vt:lpstr>Conjugue : </vt:lpstr>
      <vt:lpstr>Correction</vt:lpstr>
      <vt:lpstr>Conjugue : </vt:lpstr>
      <vt:lpstr>Correction</vt:lpstr>
      <vt:lpstr>Conjugue : </vt:lpstr>
      <vt:lpstr>Correction</vt:lpstr>
      <vt:lpstr>Conjugue :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31</cp:revision>
  <dcterms:created xsi:type="dcterms:W3CDTF">2021-07-17T07:25:24Z</dcterms:created>
  <dcterms:modified xsi:type="dcterms:W3CDTF">2022-08-06T20:52:24Z</dcterms:modified>
</cp:coreProperties>
</file>